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97" r:id="rId3"/>
    <p:sldId id="259" r:id="rId4"/>
    <p:sldId id="258" r:id="rId5"/>
    <p:sldId id="266" r:id="rId6"/>
    <p:sldId id="269" r:id="rId7"/>
    <p:sldId id="271" r:id="rId8"/>
    <p:sldId id="273" r:id="rId9"/>
    <p:sldId id="296" r:id="rId10"/>
    <p:sldId id="300" r:id="rId11"/>
    <p:sldId id="299" r:id="rId12"/>
    <p:sldId id="279" r:id="rId13"/>
    <p:sldId id="288" r:id="rId14"/>
    <p:sldId id="302" r:id="rId15"/>
    <p:sldId id="304" r:id="rId16"/>
    <p:sldId id="292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6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9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18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2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4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64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0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9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5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6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7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1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6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3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BE6006-6336-4777-84FF-0F8B630A35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E10E-2A48-4E64-B274-F932497C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46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bu.fsin.gov.r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.fsi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i.fsin.gov.r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ui.fsin.gov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pe.fsin.s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.fsin.gov.r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.fsin.gov.ru/" TargetMode="External"/><Relationship Id="rId4" Type="http://schemas.openxmlformats.org/officeDocument/2006/relationships/hyperlink" Target="mailto:vifsin@36.fsin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.fsin.gov.r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i.fsin.gov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azec_011_muzyka_dla_video_prezentacii_(5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0420" y="157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3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12192000" cy="355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обучения в образовательных организациях ФСИН России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курсанты институтов состоят на полном государственном обеспечении, пользуются льготами, предусмотренными для сотрудников уголовно-исполнительной системы ФСИН России;.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cрок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обучения засчитывается в стаж службы;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бесплатное питание, проживание, обмундирование;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стипендия от 13 до 20 тысяч рублей в месяц;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 в год оплата проезда к месту проведения отпуска и обратно;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гарантировано трудоустройство и стабильное денежное содержание по окончании </a:t>
            </a:r>
            <a:r>
              <a:rPr lang="ru-RU" dirty="0"/>
              <a:t>учебы;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558923"/>
            <a:ext cx="12192001" cy="400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выпускникам присваивается специальное звание «лейтенант внутренней службы»;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после окончания образовательного учреждения ФСИН России молодому специалисту выплачивается единовременное пособие на обзаведение имуществом первой необходимости; - после 10 лет службы наступает право на предоставление единовременной социальной выплаты для приобретения или строительства жилого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после 10 лет службы наступает право на предоставление единовременной социальной выплаты для приобретения или строительства жилого помещения, в случае, если сотрудник  будет признан нуждающимся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улучшении жилищных условий.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 родителям будущих курсантов! Ваши дети будут находиться под бдительным контролем со стороны преподавателей вузов. Их приучат к распорядку дня, дисциплине, ответственности, культуре поведения, этикету.</a:t>
            </a:r>
            <a:endParaRPr lang="ru-RU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8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ограничения в приеме на учебу в учебные заведения ФСИН России: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признан не годным по состоянию здоровья. (Лица, у которых в удостоверении гражданина, подлежащего призыву на военную службу, стоит отметка «ограниченно годен к военной службе», будут не рекомендованы к поступлению в учебные заведения);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характеризуется отрицательно по месту учебы и жительства;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имел или имеет судимость;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имеет соответствующего образования (среднего/полного/общего, среднего профессионального);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выполнил нормативы по физической подготовке.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3657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АБИТУРИЕНТА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4768"/>
            <a:ext cx="10515600" cy="585215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1400" dirty="0" smtClean="0"/>
              <a:t>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/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изучить официальные сайты образовательных организаций (раздел «Абитуриенту» или «Информация для поступающих»). Определить приоритетное направление подготовки (специальность) и образовательную организацию.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Обратиться в УФСИН России по Ивановской области, либо в ближайшее учреждение УИС Ивановской области в октябре-декабре, для получения «направления»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случае положительного решения руководителя УФСИН России по Ивановской области подать заявление на сдачу ЕГЭ.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базе УФСИН России по Ивановской области: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предварительную военно-врачебную экспертизу состояния здоровья и профессионально-психологический отбор, в том числе специальное психофизиологическое исследование с использованием полиграфа;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нормативы по физической подготовке не ниже оценки «удовлетворительно».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Предоставить запрашиваемые отделом кадров документы для формирования личного дела.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Успешно сдать ЕГЭ с результатами не ниже установленных минимумов.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Прибыть в образовательную организацию в установленные сроки для регистрации, окончательного медицинского освидетельствования состояния здоровья и сдачи дополнительного вступительного испытания по профильному предмету. Абитуриенты, не имеющие результатов ЕГЭ, но имеющие право сдавать вступительные испытания по материалам вуза параллельно сдают указанные вступительные испытания по общеобразовательным предметам.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Ожидать решения приемной комиссии.</a:t>
            </a:r>
          </a:p>
          <a:p>
            <a:pPr lvl="1"/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решение приемной комиссии о зачислении возможно только при наличии оригинала документа об образовании.</a:t>
            </a:r>
          </a:p>
          <a:p>
            <a:pPr lvl="1"/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о зачислении во всех вузах ФСИН России объявляется в конце июля. С 1 августа, зачисленные курсанты приступают к прохождению службы в УИС и обеспечиваются всеми видами довольствия в установленном порядке.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17926" cy="61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информацией по вопросам поступления в ведомственные ВУЗы ФСИН России можно обратиться в ФКУ УИИ УФСИН России по Ивановской области по телефону (4932) 47-96-74 (Савельев Сергей Николаевич) или в Кинешемский межмуниципальный филиал ФКУ УИИ УФСИН России по Ивановской области 8(49331) 5-82-32 (Егорова Наталья Сергеевна).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Контактные телефоны: 42-81-38, 42-81-33, 42-81-34.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89" y="2267712"/>
            <a:ext cx="2827020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4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2901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ПРОФЕССИОНАЛЬНОГО ОБРАЗОВАНИЯ ФСИН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2946"/>
            <a:ext cx="10515600" cy="5124018"/>
          </a:xfrm>
        </p:spPr>
        <p:txBody>
          <a:bodyPr>
            <a:normAutofit fontScale="40000" lnSpcReduction="20000"/>
          </a:bodyPr>
          <a:lstStyle/>
          <a:p>
            <a:pPr algn="just"/>
            <a:endParaRPr lang="ru-RU" sz="2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 для учреждений и органов УИС осуществляется в образовательных и научных организациях, подведомственных ФСИН России. В систему ведомственного профессионального образования входят 7 образовательных организаций высшего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реализуют широкий спектр образовательных программ в области юриспруденции, психологии, экономики, информационной безопасности, информационных и телекоммуникационных систем, кинологии по всем уровням высшего образования (программам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магистратуры, адъюнктуры).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 высшего образования ФСИН России для обучения на бюджетных местах принимаются только граждане Российской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зачисления в образовательную организацию на обучающихся распространяются все социальные гарантия, предоставляемые нормативными правовыми актами сотрудникам УИС.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довольствие курсанта 1 курса составляет более 10000 руб., курсанты обеспечиваются форменным обмундированием, 3-х разовым горячим питанием, общежитием в распоряжении вуза. Повседневная жизнь обучающихся заполнена огромным количеством разноплановых мероприятий: от экскурсий до масштабных концертов</a:t>
            </a: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ФСИН России созданы благоприятные условия для реализации обучающимися своих научных и творческих инициатив, достижения высоких спортивных результатов. Курсанты ежегодно становятся стипендиатами именных стипендий Президента РФ, Правительства РФ, Минюста России, губернаторов субъектов РФ, принимают участие в большом количестве торжественных мероприятий и конкурсов международного и всероссийского уровней (высшая лига международного союза КВН, «Виват, офицеры»). Каждый вуз ФСИН России имеет спортивные школы, воспитанники которых становятся не только просто мастерами спорта, но и призерами Универсиад и Олимпиад.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857249"/>
            <a:ext cx="8575964" cy="54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199" y="195309"/>
            <a:ext cx="10515600" cy="7190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</a:t>
            </a:r>
            <a:r>
              <a:rPr lang="ru-RU" sz="2800" b="1" dirty="0" smtClean="0"/>
              <a:t>рганизации </a:t>
            </a:r>
            <a:r>
              <a:rPr lang="ru-RU" sz="2800" b="1" dirty="0"/>
              <a:t>высшего образования ФСИН </a:t>
            </a:r>
            <a:r>
              <a:rPr lang="ru-RU" sz="2800" b="1" dirty="0" smtClean="0"/>
              <a:t>России: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838199" y="1154273"/>
            <a:ext cx="10979727" cy="611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Санкт-Петербургский университет Федеральной службы исполнения </a:t>
            </a: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наказаний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Наименование: Федеральное казенное образовательное учреждение высшего образования «Санкт-Петербургский университет Федеральной службы исполнения наказаний».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Университет ФСИН России.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17 апреля 2020 г.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196602, г. Санкт-Петербург, г. Пушкин, ул. Саперная, д. 34.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http://spbu.fsin.gov.ru</a:t>
            </a:r>
            <a:r>
              <a:rPr lang="ru-RU" dirty="0" smtClean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solidFill>
                <a:srgbClr val="007B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Aft>
                <a:spcPts val="1000"/>
              </a:spcAft>
            </a:pPr>
            <a:endParaRPr lang="ru-RU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Aft>
                <a:spcPts val="100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ФСИН России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Федеральное казенное образовательное учреждение высшего образования «Академия права и управления Федеральной службы исполнения наказаний».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Академия ФСИН России.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создания:1 ноября 1934 г.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390000, г. Рязань, ул. Сенная, д.1.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http://www.apu.fsin.gov.ru/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"/>
            <a:ext cx="12191999" cy="6968836"/>
          </a:xfrm>
        </p:spPr>
      </p:pic>
      <p:sp>
        <p:nvSpPr>
          <p:cNvPr id="2" name="Прямоугольник 1"/>
          <p:cNvSpPr/>
          <p:nvPr/>
        </p:nvSpPr>
        <p:spPr>
          <a:xfrm>
            <a:off x="706582" y="1246095"/>
            <a:ext cx="11139054" cy="612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Псковский филиал Академии ФСИН России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Псковский филиал федерального казенного образовательного учреждения высшего образования «Академия права и управления Федеральной службы исполнения наказаний».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Псковский филиал Академии ФСИН России.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22 ноября 2013 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180014, г. Псков, Зональное шоссе, д. 28.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http://pui.fsin.gov.ru</a:t>
            </a:r>
            <a:r>
              <a:rPr lang="ru-RU" dirty="0" smtClean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solidFill>
                <a:srgbClr val="007B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Владимирский юридический институт ФСИН России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Федеральное казенное образовательное учреждение высшего образования «Владимирский юридический институт Федеральной службы исполнения наказаний».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ВЮИ ФСИН России.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31 июля 1943 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600020, г. Владимир, ул. Большая Нижегородская, д.67 «е».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sz="1600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http://vui.fsin.gov.ru/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1998" cy="547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права и экономики ФСИН России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Наименование: Федеральное казенное образовательное учреждение высшего образования «Вологодский институт права и экономики Федеральной службы исполнения наказаний».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ВИПЭ ФСИН России.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5 марта 1979 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160002 г. Вологда, ул. Щетинина, д. 2.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dirty="0" smtClean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vipe.fsin.gov.ru</a:t>
            </a:r>
            <a:endParaRPr lang="ru-RU" dirty="0" smtClean="0">
              <a:solidFill>
                <a:srgbClr val="007B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Вологодский институт права и экономики ФСИН России создан 5 мая 1979 года. Накопленный опыт и традиции, высокая квалификация профессорско-преподавательского состава, развитая материально-техническая база позволяют институту реализовывать образовательные программы высшего образования юридического и психологического профиля для воспитательных и психологических служб учреждений и органов УИС. В институте обучается более 1800 курсантов, слушателей, студентов, адъюнктов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структуру института входят 5 факультетов: юридический, психологический, инженерно-экономический, факультет внебюджетного образования, факультет повышения квалификации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60155"/>
            <a:ext cx="12192000" cy="640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Воронежский институт ФСИН России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Федеральное казенное образовательное учреждение высшего образования «Воронежский институт Федеральной службы исполнения наказаний».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ФКОУ ВО Воронежский институт ФСИН России.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25 декабря 2006 г.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394076, г. Воронеж, ул. Иркутская, д. 1а.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http://vi.fsin.gov.ru/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 </a:t>
            </a:r>
            <a:r>
              <a:rPr lang="ru-RU" dirty="0" smtClean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vifsin@36.fsin.gov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</a:p>
          <a:p>
            <a:pPr lvl="1"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Кузбасский институт ФСИН России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Федеральное казенное образовательное учреждение высшего образования Кузбасский институт Федеральной службы исполнения наказаний.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ФКОУ ВО Кузбасский институт ФСИН России.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25 декабря 2006 года.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654066, г. Новокузнецк Кемеровской области, Октябрьский проспект, д. 49.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http://ki.fsin.gov.ru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700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Пермский институт ФСИН России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Федеральное казенное образовательное учреждение высшего образования «Пермский институт Федеральной службы исполнения наказаний».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ФКОУ ВО Пермский институт ФСИН России.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5 ноября 2008 г.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614012, г. Пермь, ул. Карпинского, д. 125.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http://pi.fsin.gov.ru</a:t>
            </a:r>
            <a:r>
              <a:rPr lang="ru-RU" dirty="0" smtClean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solidFill>
                <a:srgbClr val="007B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Пермский институт ФСИН России ведет свою историю с 2000 года. Накопленный опыт и традиции, высокая квалификация профессорско-преподавательского состава, развитая материально-техническая база позволяют осуществлять подготовку специалистов для служб охраны, конвоирования и надзора. Особой гордостью института является возможность осуществлять обучение по направлению подготовки Зоотехния, обеспечивая, тем самым, подготовку кадров для кинологических подразделений ФСИН России и ветеринарных служб.</a:t>
            </a:r>
            <a:endParaRPr lang="ru-RU" sz="1600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Самарский юридический институт ФСИН России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Федеральное казенное образовательное учреждение высшего образования "Самарский юридический институт Федеральной службы исполнения наказаний".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ФКОУ ВО СЮИ ФСИН России.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создания: 1 июня 1994 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Почтовый адрес: 443022, г. Самара, ул. Рыльская - 24 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sz="1600" dirty="0">
                <a:solidFill>
                  <a:srgbClr val="007B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http://www.sui.fsin.gov.ru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</TotalTime>
  <Words>708</Words>
  <Application>Microsoft Office PowerPoint</Application>
  <PresentationFormat>Широкоэкранный</PresentationFormat>
  <Paragraphs>99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СИСТЕМА ПРОФЕССИОНАЛЬНОГО ОБРАЗОВАНИЯ ФСИН РОССИИ</vt:lpstr>
      <vt:lpstr>   </vt:lpstr>
      <vt:lpstr>Организации высшего образования ФСИН России: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ДЕЙСТВИЙ АБИТУРИЕНТА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Logitech</dc:creator>
  <cp:lastModifiedBy>Юлия</cp:lastModifiedBy>
  <cp:revision>19</cp:revision>
  <dcterms:created xsi:type="dcterms:W3CDTF">2020-09-29T16:53:31Z</dcterms:created>
  <dcterms:modified xsi:type="dcterms:W3CDTF">2020-10-02T10:14:47Z</dcterms:modified>
</cp:coreProperties>
</file>